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TuxiNet Terminal v2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Investor-Grade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TAM / SAM / SOM expansion potential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Projected 3-year growth trajectory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Offline-first + Event specialization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Enterprise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Multi-terminal + Cloud Hybrid Model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Investment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Scaling development &amp; market reach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