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TuxiNet Terminal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Event-Ready POS Platform</a:t>
            </a:r>
          </a:p>
          <a:p>
            <a:r>
              <a:t>v0.6.0 Beta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Events require stable offline POS systems.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Offline-first POS with RFID, printing and web statistics.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Core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KlubKort RFID</a:t>
            </a:r>
          </a:p>
          <a:p>
            <a:r>
              <a:t>• ESC/POS Print</a:t>
            </a:r>
          </a:p>
          <a:p>
            <a:r>
              <a:t>• Backup</a:t>
            </a:r>
          </a:p>
          <a:p>
            <a:r>
              <a:t>• Drift Manager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LAN events, schools, associations, pop-up environments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Current Status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Production tested – v0.6.0 Beta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v1.0 → Real-time dashboard &amp; inventory management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