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TuxiNet Terminal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Enterprise Event POS Platform</a:t>
            </a:r>
          </a:p>
          <a:p>
            <a:r>
              <a:t>Investor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To become the leading offline-first event POS platform in Northern Europe.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Events rely on unstable cloud-based POS systems.</a:t>
            </a:r>
          </a:p>
          <a:p>
            <a:r>
              <a:t>Downtime = lost revenue.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Offline-first architecture with modular design and event-grade reliability.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Product Differentiation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RFID Payment Support</a:t>
            </a:r>
          </a:p>
          <a:p>
            <a:r>
              <a:t>• Local-first database</a:t>
            </a:r>
          </a:p>
          <a:p>
            <a:r>
              <a:t>• Separate Print Agent</a:t>
            </a:r>
          </a:p>
          <a:p>
            <a:r>
              <a:t>• Hourly Backup</a:t>
            </a:r>
          </a:p>
          <a:p>
            <a:r>
              <a:t>• Web Analytics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Market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Target: LAN events, schools, associations, pop-up events.</a:t>
            </a:r>
          </a:p>
          <a:p>
            <a:r>
              <a:t>Scalable across EU.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Production-tested at live events.</a:t>
            </a:r>
          </a:p>
          <a:p>
            <a:r>
              <a:t>Current Version: v0.6.0 Beta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Revenue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Event Rental</a:t>
            </a:r>
          </a:p>
          <a:p>
            <a:r>
              <a:t>• Subscription</a:t>
            </a:r>
          </a:p>
          <a:p>
            <a:r>
              <a:t>• Enterprise Licensing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Enterprise 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Multi-terminal sync</a:t>
            </a:r>
          </a:p>
          <a:p>
            <a:r>
              <a:t>Inventory management</a:t>
            </a:r>
          </a:p>
          <a:p>
            <a:r>
              <a:t>Central admin server</a:t>
            </a:r>
          </a:p>
          <a:p>
            <a:r>
              <a:t>Cloud analytics add-on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Investment 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Seeking strategic funding for v1.0 development and scaling.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